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9926638" cy="143557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9" autoAdjust="0"/>
  </p:normalViewPr>
  <p:slideViewPr>
    <p:cSldViewPr snapToGrid="0">
      <p:cViewPr varScale="1">
        <p:scale>
          <a:sx n="49" d="100"/>
          <a:sy n="49" d="100"/>
        </p:scale>
        <p:origin x="-2544" y="-9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B58BD784-C8E8-4E2D-A8C9-36D0D2D0159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48050" y="1076325"/>
            <a:ext cx="3030538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201" y="6818586"/>
            <a:ext cx="7942238" cy="646043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E383BFE8-0144-469E-AB5E-F9D3132FAA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9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0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85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1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30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56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96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9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4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23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3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6BFCB-8113-40E3-BBE5-6168FE946A54}" type="datetimeFigureOut">
              <a:rPr lang="de-DE" smtClean="0"/>
              <a:t>12.04.2018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A1D9-7038-4690-8183-7818A410A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21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jpg"/><Relationship Id="rId12" Type="http://schemas.openxmlformats.org/officeDocument/2006/relationships/hyperlink" Target="http://horsebaked.de/" TargetMode="External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10" Type="http://schemas.openxmlformats.org/officeDocument/2006/relationships/image" Target="../media/image9.jp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4000" r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636" y="-136525"/>
            <a:ext cx="6858000" cy="739239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30.06.2018</a:t>
            </a:r>
            <a:r>
              <a:rPr lang="de-DE" sz="2400" b="1" dirty="0" smtClean="0">
                <a:solidFill>
                  <a:srgbClr val="FF0000"/>
                </a:solidFill>
              </a:rPr>
              <a:t>     Olympia Reitanlage München Riem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7391" y="581525"/>
            <a:ext cx="4034311" cy="689297"/>
          </a:xfrm>
        </p:spPr>
        <p:txBody>
          <a:bodyPr>
            <a:normAutofit fontScale="55000" lnSpcReduction="20000"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    </a:t>
            </a:r>
            <a:r>
              <a:rPr lang="de-DE" sz="4600" b="1" dirty="0" smtClean="0">
                <a:solidFill>
                  <a:srgbClr val="FF0000"/>
                </a:solidFill>
              </a:rPr>
              <a:t>Sponsoren Riemer Pferdesportfest </a:t>
            </a:r>
            <a:endParaRPr lang="de-DE" sz="4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Bildergebnis für Logo Ridersdeal"/>
          <p:cNvSpPr>
            <a:spLocks noChangeAspect="1" noChangeArrowheads="1"/>
          </p:cNvSpPr>
          <p:nvPr/>
        </p:nvSpPr>
        <p:spPr bwMode="auto">
          <a:xfrm>
            <a:off x="-31751" y="-136526"/>
            <a:ext cx="652947" cy="6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1600374"/>
            <a:ext cx="3172691" cy="5916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0971705"/>
            <a:ext cx="1794164" cy="12202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99" y="8800532"/>
            <a:ext cx="1281546" cy="13848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0" y="10002997"/>
            <a:ext cx="1605919" cy="15811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0" y="8883421"/>
            <a:ext cx="1953491" cy="212667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5" y="11344191"/>
            <a:ext cx="1905000" cy="84608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71615"/>
            <a:ext cx="2161032" cy="79552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40" y="9984475"/>
            <a:ext cx="1597377" cy="159737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03" y="7883236"/>
            <a:ext cx="2882114" cy="1069077"/>
          </a:xfrm>
          <a:prstGeom prst="rect">
            <a:avLst/>
          </a:prstGeom>
        </p:spPr>
      </p:pic>
      <p:pic>
        <p:nvPicPr>
          <p:cNvPr id="1048" name="Picture 24" descr="Bildergebnis für logo Horsebaked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93" y="8800532"/>
            <a:ext cx="2033443" cy="1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748152"/>
            <a:ext cx="1845629" cy="189831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8134024"/>
            <a:ext cx="2382213" cy="88520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18" y="8077400"/>
            <a:ext cx="1809185" cy="90925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95" y="6873060"/>
            <a:ext cx="1252105" cy="1252105"/>
          </a:xfrm>
          <a:prstGeom prst="rect">
            <a:avLst/>
          </a:prstGeom>
        </p:spPr>
      </p:pic>
      <p:pic>
        <p:nvPicPr>
          <p:cNvPr id="1024" name="Grafik 10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38" y="6897834"/>
            <a:ext cx="1058557" cy="1112382"/>
          </a:xfrm>
          <a:prstGeom prst="rect">
            <a:avLst/>
          </a:prstGeom>
        </p:spPr>
      </p:pic>
      <p:pic>
        <p:nvPicPr>
          <p:cNvPr id="1025" name="Grafik 10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13517"/>
            <a:ext cx="1714500" cy="809625"/>
          </a:xfrm>
          <a:prstGeom prst="rect">
            <a:avLst/>
          </a:prstGeom>
        </p:spPr>
      </p:pic>
      <p:pic>
        <p:nvPicPr>
          <p:cNvPr id="1026" name="Grafik 10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27" y="1485904"/>
            <a:ext cx="1818090" cy="6597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4" y="6894024"/>
            <a:ext cx="3101665" cy="134444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19" y="5807929"/>
            <a:ext cx="1091056" cy="1350906"/>
          </a:xfrm>
          <a:prstGeom prst="rect">
            <a:avLst/>
          </a:prstGeom>
        </p:spPr>
      </p:pic>
      <p:pic>
        <p:nvPicPr>
          <p:cNvPr id="15" name="Grafik 14"/>
          <p:cNvPicPr preferRelativeResize="0"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" y="672542"/>
            <a:ext cx="2080437" cy="78016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" y="1452706"/>
            <a:ext cx="2317280" cy="108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07" y="2174356"/>
            <a:ext cx="3245393" cy="12667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5263142"/>
            <a:ext cx="5593306" cy="155242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27" y="1122136"/>
            <a:ext cx="2406800" cy="91458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32883"/>
            <a:ext cx="2493703" cy="1071855"/>
          </a:xfrm>
          <a:prstGeom prst="rect">
            <a:avLst/>
          </a:prstGeom>
        </p:spPr>
      </p:pic>
      <p:pic>
        <p:nvPicPr>
          <p:cNvPr id="1027" name="Grafik 102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79" y="3423766"/>
            <a:ext cx="2490811" cy="2490811"/>
          </a:xfrm>
          <a:prstGeom prst="rect">
            <a:avLst/>
          </a:prstGeom>
        </p:spPr>
      </p:pic>
      <p:pic>
        <p:nvPicPr>
          <p:cNvPr id="1029" name="Grafik 10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03" y="4428085"/>
            <a:ext cx="1619815" cy="1619815"/>
          </a:xfrm>
          <a:prstGeom prst="rect">
            <a:avLst/>
          </a:prstGeom>
        </p:spPr>
      </p:pic>
      <p:pic>
        <p:nvPicPr>
          <p:cNvPr id="1030" name="Grafik 102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02" y="516422"/>
            <a:ext cx="911992" cy="911992"/>
          </a:xfrm>
          <a:prstGeom prst="rect">
            <a:avLst/>
          </a:prstGeom>
        </p:spPr>
      </p:pic>
      <p:pic>
        <p:nvPicPr>
          <p:cNvPr id="1031" name="Grafik 103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1955"/>
            <a:ext cx="1910042" cy="10494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50" y="7001731"/>
            <a:ext cx="755881" cy="8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30.06.2018     Olympia Reitanlage München Riem</vt:lpstr>
    </vt:vector>
  </TitlesOfParts>
  <Company>BVK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22.06.2019             Olympia Reitanlage München Riem</dc:title>
  <dc:creator>Loser Petra, K 432</dc:creator>
  <cp:lastModifiedBy>Martina Lindner</cp:lastModifiedBy>
  <cp:revision>8</cp:revision>
  <cp:lastPrinted>2018-04-12T08:39:33Z</cp:lastPrinted>
  <dcterms:created xsi:type="dcterms:W3CDTF">2018-03-23T08:21:17Z</dcterms:created>
  <dcterms:modified xsi:type="dcterms:W3CDTF">2018-04-12T08:41:28Z</dcterms:modified>
</cp:coreProperties>
</file>